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4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9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15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58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4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8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0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33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4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7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8FF-19B0-4974-92C1-F0D5A37B2723}" type="datetimeFigureOut">
              <a:rPr lang="fr-FR" smtClean="0"/>
              <a:t>06/12/2023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F89B-4C75-4EA2-A909-FC5C4DC73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1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jpe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jpg"/><Relationship Id="rId2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4.xml"/><Relationship Id="rId7" Type="http://schemas.openxmlformats.org/officeDocument/2006/relationships/image" Target="../media/image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jpeg"/><Relationship Id="rId5" Type="http://schemas.openxmlformats.org/officeDocument/2006/relationships/tags" Target="../tags/tag16.xml"/><Relationship Id="rId10" Type="http://schemas.openxmlformats.org/officeDocument/2006/relationships/image" Target="../media/image12.jpg"/><Relationship Id="rId4" Type="http://schemas.openxmlformats.org/officeDocument/2006/relationships/tags" Target="../tags/tag15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BE5E0C-3798-86A8-E0CF-E6218DA9C4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83" y="90984"/>
            <a:ext cx="577137" cy="7438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05AC1A-B72C-C300-71F3-39E67C1DAF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1" y="90984"/>
            <a:ext cx="735712" cy="9570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080765-AAF1-A97F-2418-7AB9C255221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81702" y="318447"/>
            <a:ext cx="363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Bilan d’activité du 1</a:t>
            </a:r>
            <a:r>
              <a:rPr lang="fr-FR" b="1" baseline="30000" dirty="0"/>
              <a:t>er</a:t>
            </a:r>
            <a:r>
              <a:rPr lang="fr-FR" b="1" dirty="0"/>
              <a:t> semestre 2023</a:t>
            </a:r>
          </a:p>
          <a:p>
            <a:pPr algn="ctr"/>
            <a:r>
              <a:rPr lang="fr-FR" b="1" dirty="0"/>
              <a:t>A&amp;I Groupement Lorraine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9F52C70-DFA3-35DC-089F-BFDCC78C571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307439" y="1759275"/>
            <a:ext cx="2061281" cy="2420182"/>
            <a:chOff x="709519" y="1325742"/>
            <a:chExt cx="2061281" cy="242018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FC91846-BE63-FA55-8380-57A007914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558" y="1934110"/>
              <a:ext cx="1811814" cy="181181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F39F0B4-536C-A38E-DE46-6571BE52F007}"/>
                </a:ext>
              </a:extLst>
            </p:cNvPr>
            <p:cNvSpPr txBox="1"/>
            <p:nvPr/>
          </p:nvSpPr>
          <p:spPr>
            <a:xfrm>
              <a:off x="709519" y="1325742"/>
              <a:ext cx="2061281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Visite Nancy -Thermal  Janvier 2023 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F142F3E-E8B2-6276-2446-84AC3283C22E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323091" y="1888079"/>
            <a:ext cx="1929962" cy="2241648"/>
            <a:chOff x="3607019" y="1746998"/>
            <a:chExt cx="1929962" cy="224164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E074821-CBAD-5CA6-2035-6091FF7E3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07019" y="2097206"/>
              <a:ext cx="1929962" cy="189144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F64DD8E-05D0-E69E-E02E-54ACF4C4B104}"/>
                </a:ext>
              </a:extLst>
            </p:cNvPr>
            <p:cNvSpPr txBox="1"/>
            <p:nvPr/>
          </p:nvSpPr>
          <p:spPr>
            <a:xfrm>
              <a:off x="3783874" y="1746998"/>
              <a:ext cx="1546643" cy="33855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AG mars 2023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27ACB42-5244-7302-FB89-25451BB937F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366269" y="1888079"/>
            <a:ext cx="2644751" cy="2208589"/>
            <a:chOff x="6087815" y="1716367"/>
            <a:chExt cx="2644751" cy="2208589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3CBEB17-DBDE-3B2B-D12D-066B2FC3B599}"/>
                </a:ext>
              </a:extLst>
            </p:cNvPr>
            <p:cNvSpPr txBox="1"/>
            <p:nvPr/>
          </p:nvSpPr>
          <p:spPr>
            <a:xfrm>
              <a:off x="6278729" y="1716367"/>
              <a:ext cx="2149707" cy="58477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Visite </a:t>
              </a:r>
              <a:r>
                <a:rPr lang="fr-FR" sz="1600" dirty="0" err="1"/>
                <a:t>Arcelor-Mittal</a:t>
              </a:r>
              <a:endParaRPr lang="fr-FR" sz="1600" dirty="0"/>
            </a:p>
            <a:p>
              <a:pPr algn="ctr"/>
              <a:r>
                <a:rPr lang="fr-FR" sz="1600" dirty="0"/>
                <a:t>Avril 2023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918EA2B8-6A02-4440-A92F-B07354943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87815" y="2274689"/>
              <a:ext cx="2644751" cy="1650267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0909F33-1788-C0E5-44B6-F30573F99AD5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469316" y="4336746"/>
            <a:ext cx="2468069" cy="2202807"/>
            <a:chOff x="6119547" y="4190890"/>
            <a:chExt cx="2468069" cy="2202807"/>
          </a:xfrm>
        </p:grpSpPr>
        <p:pic>
          <p:nvPicPr>
            <p:cNvPr id="19" name="Image 18" descr="Une image contenant habits, personne, homme, Vêtements à haute visibilité&#10;&#10;Description générée automatiquement">
              <a:extLst>
                <a:ext uri="{FF2B5EF4-FFF2-40B4-BE49-F238E27FC236}">
                  <a16:creationId xmlns:a16="http://schemas.microsoft.com/office/drawing/2014/main" id="{619FE854-955F-EA8B-2E80-469D93209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9547" y="4780148"/>
              <a:ext cx="2468069" cy="1613549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BAACCDC-062E-206D-5E2F-DDA81EC4C805}"/>
                </a:ext>
              </a:extLst>
            </p:cNvPr>
            <p:cNvSpPr txBox="1"/>
            <p:nvPr/>
          </p:nvSpPr>
          <p:spPr>
            <a:xfrm>
              <a:off x="6212507" y="4190890"/>
              <a:ext cx="2149707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Visite </a:t>
              </a:r>
              <a:r>
                <a:rPr lang="fr-FR" sz="1600" dirty="0" err="1"/>
                <a:t>Arcelor-Mittal</a:t>
              </a:r>
              <a:endParaRPr lang="fr-FR" sz="1600" dirty="0"/>
            </a:p>
            <a:p>
              <a:pPr algn="ctr"/>
              <a:r>
                <a:rPr lang="fr-FR" sz="1600" dirty="0"/>
                <a:t>Juin 2023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F8DEB36C-867F-795A-510D-71D1980879C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238134" y="4386788"/>
            <a:ext cx="1484845" cy="2190169"/>
            <a:chOff x="3638736" y="4124985"/>
            <a:chExt cx="1484845" cy="2190169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A325BBEC-FAC5-EA7F-8C0A-AD28ADA3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38736" y="4704557"/>
              <a:ext cx="1484845" cy="1610597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C594893-72A9-7FB1-A113-774D792262C0}"/>
                </a:ext>
              </a:extLst>
            </p:cNvPr>
            <p:cNvSpPr txBox="1"/>
            <p:nvPr/>
          </p:nvSpPr>
          <p:spPr>
            <a:xfrm>
              <a:off x="3638736" y="4124985"/>
              <a:ext cx="1484845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Visite Épinal</a:t>
              </a:r>
            </a:p>
            <a:p>
              <a:pPr algn="ctr"/>
              <a:r>
                <a:rPr lang="fr-FR" sz="1600" dirty="0"/>
                <a:t>Juin 2023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7DBE1EC-9F1E-D99E-7A96-EB9B76FB253F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4875213" y="4653253"/>
            <a:ext cx="2033551" cy="1712314"/>
            <a:chOff x="894055" y="4689530"/>
            <a:chExt cx="2202187" cy="1757856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260EDE3-C821-A10E-0694-767723141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16413" y="5306341"/>
              <a:ext cx="2157472" cy="1141045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215FF41-9350-58AC-3B7B-514C07965C7E}"/>
                </a:ext>
              </a:extLst>
            </p:cNvPr>
            <p:cNvSpPr txBox="1"/>
            <p:nvPr/>
          </p:nvSpPr>
          <p:spPr>
            <a:xfrm>
              <a:off x="894055" y="4689530"/>
              <a:ext cx="2202187" cy="60032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Afterwork Thionville</a:t>
              </a:r>
            </a:p>
            <a:p>
              <a:pPr algn="ctr"/>
              <a:r>
                <a:rPr lang="fr-FR" sz="1600" dirty="0"/>
                <a:t>Juillet 2023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73911763-F23D-07ED-B90E-BDEA7ED97F54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99144" y="1232654"/>
            <a:ext cx="622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 réunions de bureau – 1 AG – 5 visites / activités – 2 </a:t>
            </a:r>
            <a:r>
              <a:rPr lang="fr-FR" dirty="0" err="1"/>
              <a:t>Afterworks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E2AAAE-E914-0A8C-90F7-D59F6F63E912}"/>
              </a:ext>
            </a:extLst>
          </p:cNvPr>
          <p:cNvGrpSpPr/>
          <p:nvPr/>
        </p:nvGrpSpPr>
        <p:grpSpPr>
          <a:xfrm>
            <a:off x="2520785" y="1795746"/>
            <a:ext cx="1720848" cy="2412470"/>
            <a:chOff x="2520785" y="1795746"/>
            <a:chExt cx="1720848" cy="2412470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FC164D6A-EB3E-557F-2433-B1DB61966F8B}"/>
                </a:ext>
              </a:extLst>
            </p:cNvPr>
            <p:cNvSpPr txBox="1"/>
            <p:nvPr/>
          </p:nvSpPr>
          <p:spPr>
            <a:xfrm>
              <a:off x="2520785" y="1795746"/>
              <a:ext cx="1720848" cy="7386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Visite du bâtiment UNITY de Bouygues </a:t>
              </a:r>
            </a:p>
            <a:p>
              <a:pPr algn="ctr"/>
              <a:r>
                <a:rPr lang="fr-FR" sz="1400" dirty="0"/>
                <a:t>Février 2023</a:t>
              </a:r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F8A35A8-D59F-2D57-F0E9-B12F2C3F4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538447" y="2546312"/>
              <a:ext cx="1671428" cy="1661904"/>
            </a:xfrm>
            <a:prstGeom prst="rect">
              <a:avLst/>
            </a:prstGeom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0545433-889B-C55C-F451-DC5F1859E7B8}"/>
              </a:ext>
            </a:extLst>
          </p:cNvPr>
          <p:cNvGrpSpPr/>
          <p:nvPr/>
        </p:nvGrpSpPr>
        <p:grpSpPr>
          <a:xfrm>
            <a:off x="7044570" y="4336745"/>
            <a:ext cx="1588583" cy="2471548"/>
            <a:chOff x="7044570" y="4336745"/>
            <a:chExt cx="1588583" cy="2471548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F7400798-211D-C9C6-69F9-6AA81F4504D1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044570" y="4336745"/>
              <a:ext cx="1588583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Afterwork Nancy </a:t>
              </a:r>
            </a:p>
            <a:p>
              <a:pPr algn="ctr"/>
              <a:r>
                <a:rPr lang="fr-FR" sz="1600" dirty="0"/>
                <a:t>Juillet 2023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9A0B6B2-D37F-C9C6-D5D3-41C6F949D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716" y="4921520"/>
              <a:ext cx="1412289" cy="1886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390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6BE5E0C-3798-86A8-E0CF-E6218DA9C4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83" y="90984"/>
            <a:ext cx="577137" cy="7438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05AC1A-B72C-C300-71F3-39E67C1DAF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1" y="90984"/>
            <a:ext cx="735712" cy="95708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C080765-AAF1-A97F-2418-7AB9C255221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07965" y="318447"/>
            <a:ext cx="3785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Bilan d’activité du 2</a:t>
            </a:r>
            <a:r>
              <a:rPr lang="fr-FR" b="1" baseline="30000" dirty="0"/>
              <a:t>ème</a:t>
            </a:r>
            <a:r>
              <a:rPr lang="fr-FR" b="1" dirty="0"/>
              <a:t> semestre 2023</a:t>
            </a:r>
          </a:p>
          <a:p>
            <a:pPr algn="ctr"/>
            <a:r>
              <a:rPr lang="fr-FR" b="1" dirty="0"/>
              <a:t>A&amp;I Groupement Lorraine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3911763-F23D-07ED-B90E-BDEA7ED97F5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6719" y="1202096"/>
            <a:ext cx="8220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5 réunions de bureau – 2 visites – 1 Afterwork à Strasbourg</a:t>
            </a:r>
          </a:p>
          <a:p>
            <a:pPr algn="ctr"/>
            <a:r>
              <a:rPr lang="fr-FR" dirty="0"/>
              <a:t>Participation 35</a:t>
            </a:r>
            <a:r>
              <a:rPr lang="fr-FR" baseline="30000" dirty="0"/>
              <a:t>ème</a:t>
            </a:r>
            <a:r>
              <a:rPr lang="fr-FR" dirty="0"/>
              <a:t> journée de l’ingénieur Sar-</a:t>
            </a:r>
            <a:r>
              <a:rPr lang="fr-FR" dirty="0" err="1"/>
              <a:t>Lor</a:t>
            </a:r>
            <a:r>
              <a:rPr lang="fr-FR" dirty="0"/>
              <a:t>-Lux 2023 avec l’IESF</a:t>
            </a:r>
          </a:p>
          <a:p>
            <a:pPr algn="ctr"/>
            <a:r>
              <a:rPr lang="fr-FR" dirty="0"/>
              <a:t>Accueil des élèves prévu le 5/01/2024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3CBEB17-DBDE-3B2B-D12D-066B2FC3B599}"/>
              </a:ext>
            </a:extLst>
          </p:cNvPr>
          <p:cNvSpPr txBox="1"/>
          <p:nvPr/>
        </p:nvSpPr>
        <p:spPr>
          <a:xfrm>
            <a:off x="6869802" y="2602616"/>
            <a:ext cx="1739784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Visite d’une Biomasse</a:t>
            </a:r>
          </a:p>
          <a:p>
            <a:pPr algn="ctr"/>
            <a:r>
              <a:rPr lang="fr-FR" sz="1600" dirty="0"/>
              <a:t>Novembre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1AC1982-2294-85D7-F2C6-75704351ACC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63833" y="5373238"/>
            <a:ext cx="5078512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Participation à la 35</a:t>
            </a:r>
            <a:r>
              <a:rPr lang="fr-FR" sz="1600" baseline="30000" dirty="0"/>
              <a:t>ème</a:t>
            </a:r>
            <a:r>
              <a:rPr lang="fr-FR" sz="1600" dirty="0"/>
              <a:t> journée de l’ingénieur Sar-</a:t>
            </a:r>
            <a:r>
              <a:rPr lang="fr-FR" sz="1600" dirty="0" err="1"/>
              <a:t>Lor</a:t>
            </a:r>
            <a:r>
              <a:rPr lang="fr-FR" sz="1600" dirty="0"/>
              <a:t>-Lux Octobre 2023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5240EED-9D17-0032-9923-4CD481D6BE44}"/>
              </a:ext>
            </a:extLst>
          </p:cNvPr>
          <p:cNvGrpSpPr/>
          <p:nvPr/>
        </p:nvGrpSpPr>
        <p:grpSpPr>
          <a:xfrm>
            <a:off x="363833" y="2492644"/>
            <a:ext cx="2706194" cy="2424101"/>
            <a:chOff x="363833" y="2492644"/>
            <a:chExt cx="2706194" cy="242410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0D5256DD-1B82-2C92-0137-6F836BF1987D}"/>
                </a:ext>
              </a:extLst>
            </p:cNvPr>
            <p:cNvSpPr txBox="1"/>
            <p:nvPr/>
          </p:nvSpPr>
          <p:spPr>
            <a:xfrm>
              <a:off x="512501" y="2492644"/>
              <a:ext cx="2355068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Afterwork à Strasbourg</a:t>
              </a:r>
            </a:p>
            <a:p>
              <a:pPr algn="ctr"/>
              <a:r>
                <a:rPr lang="fr-FR" dirty="0"/>
                <a:t>Octobre 2023</a:t>
              </a:r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F6DB27D-57FC-278F-6A45-169630AEA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833" y="3126388"/>
              <a:ext cx="2706194" cy="1790357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F81D159-0078-9B65-F99E-C8D870A3DAD7}"/>
              </a:ext>
            </a:extLst>
          </p:cNvPr>
          <p:cNvGrpSpPr/>
          <p:nvPr/>
        </p:nvGrpSpPr>
        <p:grpSpPr>
          <a:xfrm>
            <a:off x="3254865" y="2541613"/>
            <a:ext cx="3317237" cy="2123051"/>
            <a:chOff x="3254865" y="2541613"/>
            <a:chExt cx="3317237" cy="2123051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F39F0B4-536C-A38E-DE46-6571BE52F007}"/>
                </a:ext>
              </a:extLst>
            </p:cNvPr>
            <p:cNvSpPr txBox="1"/>
            <p:nvPr/>
          </p:nvSpPr>
          <p:spPr>
            <a:xfrm>
              <a:off x="3769272" y="2541613"/>
              <a:ext cx="2061281" cy="58477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Visite AMAZON</a:t>
              </a:r>
            </a:p>
            <a:p>
              <a:pPr algn="ctr"/>
              <a:r>
                <a:rPr lang="fr-FR" sz="1600" dirty="0"/>
                <a:t>Octobre 2023</a:t>
              </a:r>
            </a:p>
          </p:txBody>
        </p: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33C8CB1-13E7-7D6E-3156-13F445834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4865" y="3126388"/>
              <a:ext cx="3317237" cy="1538276"/>
            </a:xfrm>
            <a:prstGeom prst="rect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089C3D4F-5AD6-A9EB-C89E-67CA3ECF4E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4991" y="3702676"/>
            <a:ext cx="2189404" cy="164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91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124</Words>
  <Application>Microsoft Office PowerPoint</Application>
  <PresentationFormat>Affichage à l'écran (4:3)</PresentationFormat>
  <Paragraphs>29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Grasmuck</dc:creator>
  <cp:lastModifiedBy>Bruno Grasmuck</cp:lastModifiedBy>
  <cp:revision>11</cp:revision>
  <dcterms:created xsi:type="dcterms:W3CDTF">2023-09-29T09:07:50Z</dcterms:created>
  <dcterms:modified xsi:type="dcterms:W3CDTF">2023-12-06T08:22:19Z</dcterms:modified>
</cp:coreProperties>
</file>